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DEB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346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19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20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70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82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86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97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211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070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40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5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D366A-3A79-0D46-8A31-20DF6E5C9CE4}" type="datetimeFigureOut">
              <a:rPr lang="fr-FR" smtClean="0"/>
              <a:t>20/06/18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9B4CB-D1E6-D74F-8437-2A232C79E80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672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67526" cy="6858000"/>
          </a:xfrm>
          <a:prstGeom prst="rect">
            <a:avLst/>
          </a:prstGeom>
          <a:solidFill>
            <a:srgbClr val="EEECE1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07668"/>
            <a:ext cx="2307730" cy="1045690"/>
          </a:xfrm>
          <a:prstGeom prst="rect">
            <a:avLst/>
          </a:prstGeom>
        </p:spPr>
      </p:pic>
      <p:grpSp>
        <p:nvGrpSpPr>
          <p:cNvPr id="23" name="Grouper 22"/>
          <p:cNvGrpSpPr/>
          <p:nvPr/>
        </p:nvGrpSpPr>
        <p:grpSpPr>
          <a:xfrm>
            <a:off x="171457" y="2589485"/>
            <a:ext cx="8896864" cy="2515188"/>
            <a:chOff x="171457" y="2589485"/>
            <a:chExt cx="8896864" cy="2515188"/>
          </a:xfrm>
        </p:grpSpPr>
        <p:grpSp>
          <p:nvGrpSpPr>
            <p:cNvPr id="10" name="Grouper 9"/>
            <p:cNvGrpSpPr/>
            <p:nvPr/>
          </p:nvGrpSpPr>
          <p:grpSpPr>
            <a:xfrm>
              <a:off x="171457" y="2589485"/>
              <a:ext cx="8896864" cy="2494589"/>
              <a:chOff x="171457" y="2589485"/>
              <a:chExt cx="8896864" cy="2494589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3447" y="2589485"/>
                <a:ext cx="1984874" cy="1448203"/>
              </a:xfrm>
              <a:prstGeom prst="rect">
                <a:avLst/>
              </a:prstGeom>
            </p:spPr>
          </p:pic>
          <p:pic>
            <p:nvPicPr>
              <p:cNvPr id="6" name="Imag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1012" y="3144953"/>
                <a:ext cx="2136617" cy="1448970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28098" y="3372937"/>
                <a:ext cx="2097854" cy="1486092"/>
              </a:xfrm>
              <a:prstGeom prst="rect">
                <a:avLst/>
              </a:prstGeom>
            </p:spPr>
          </p:pic>
          <p:pic>
            <p:nvPicPr>
              <p:cNvPr id="8" name="Imag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1457" y="3691932"/>
                <a:ext cx="2061093" cy="1392142"/>
              </a:xfrm>
              <a:prstGeom prst="rect">
                <a:avLst/>
              </a:prstGeom>
            </p:spPr>
          </p:pic>
          <p:pic>
            <p:nvPicPr>
              <p:cNvPr id="9" name="Espace réservé du contenu 4"/>
              <p:cNvPicPr>
                <a:picLocks noChangeAspect="1"/>
              </p:cNvPicPr>
              <p:nvPr/>
            </p:nvPicPr>
            <p:blipFill>
              <a:blip r:embed="rId7"/>
              <a:srcRect t="2865" b="2865"/>
              <a:stretch>
                <a:fillRect/>
              </a:stretch>
            </p:blipFill>
            <p:spPr bwMode="auto">
              <a:xfrm rot="21119259">
                <a:off x="5659791" y="2994106"/>
                <a:ext cx="1765182" cy="1152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1" name="Connecteur droit avec flèche 10"/>
            <p:cNvCxnSpPr/>
            <p:nvPr/>
          </p:nvCxnSpPr>
          <p:spPr>
            <a:xfrm flipV="1">
              <a:off x="757066" y="2595838"/>
              <a:ext cx="7112442" cy="105885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 rot="21091454">
              <a:off x="669534" y="2763262"/>
              <a:ext cx="7111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Exploration  : </a:t>
              </a:r>
              <a:r>
                <a:rPr lang="fr-FR" dirty="0" err="1" smtClean="0"/>
                <a:t>Wired</a:t>
              </a:r>
              <a:r>
                <a:rPr lang="fr-FR" dirty="0" smtClean="0"/>
                <a:t>, </a:t>
              </a:r>
              <a:r>
                <a:rPr lang="fr-FR" dirty="0" err="1" smtClean="0"/>
                <a:t>Raw</a:t>
              </a:r>
              <a:r>
                <a:rPr lang="fr-FR" dirty="0" smtClean="0"/>
                <a:t> data acquisition, model construction, </a:t>
              </a:r>
              <a:r>
                <a:rPr lang="fr-FR" dirty="0" err="1" smtClean="0"/>
                <a:t>co</a:t>
              </a:r>
              <a:r>
                <a:rPr lang="fr-FR" dirty="0" smtClean="0"/>
                <a:t>-co</a:t>
              </a:r>
              <a:r>
                <a:rPr lang="fr-FR" dirty="0"/>
                <a:t>n</a:t>
              </a:r>
              <a:r>
                <a:rPr lang="fr-FR" dirty="0" smtClean="0"/>
                <a:t>trol</a:t>
              </a:r>
              <a:endParaRPr lang="fr-FR" dirty="0"/>
            </a:p>
          </p:txBody>
        </p:sp>
        <p:sp>
          <p:nvSpPr>
            <p:cNvPr id="13" name="ZoneTexte 12"/>
            <p:cNvSpPr txBox="1"/>
            <p:nvPr/>
          </p:nvSpPr>
          <p:spPr>
            <a:xfrm rot="21091454">
              <a:off x="1320697" y="4600886"/>
              <a:ext cx="66326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Return phase : </a:t>
              </a:r>
              <a:r>
                <a:rPr lang="fr-FR" dirty="0" err="1" smtClean="0"/>
                <a:t>Unwired</a:t>
              </a:r>
              <a:r>
                <a:rPr lang="fr-FR" dirty="0" smtClean="0"/>
                <a:t>, Model exploitation, </a:t>
              </a:r>
              <a:r>
                <a:rPr lang="fr-FR" dirty="0" err="1" smtClean="0"/>
                <a:t>autonomous</a:t>
              </a:r>
              <a:r>
                <a:rPr lang="fr-FR" dirty="0" smtClean="0"/>
                <a:t> navigation</a:t>
              </a:r>
              <a:endParaRPr lang="fr-FR" dirty="0"/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V="1">
              <a:off x="1222563" y="4114106"/>
              <a:ext cx="6653763" cy="990567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/>
          <a:srcRect t="20301"/>
          <a:stretch/>
        </p:blipFill>
        <p:spPr>
          <a:xfrm>
            <a:off x="58963" y="31462"/>
            <a:ext cx="2689079" cy="288671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991955" y="670596"/>
            <a:ext cx="5192321" cy="1077218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Prospection/Protection/Management </a:t>
            </a:r>
            <a:r>
              <a:rPr lang="en-US" sz="1600" dirty="0" smtClean="0"/>
              <a:t>of water Resource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Hydrologic Risk Management</a:t>
            </a:r>
            <a:r>
              <a:rPr lang="en-US" sz="1600" dirty="0" smtClean="0"/>
              <a:t>, Forecasting and Decision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Understanding Karst dynamics</a:t>
            </a:r>
            <a:r>
              <a:rPr lang="en-US" sz="1600" dirty="0" smtClean="0"/>
              <a:t>, Cartography, Instrumentation, Models</a:t>
            </a:r>
            <a:endParaRPr lang="en-US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3163362" y="20588"/>
            <a:ext cx="5647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ALEYIN, SYSTEMS FOR KARST EXPLORATION</a:t>
            </a:r>
            <a:endParaRPr lang="fr-FR" sz="2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1444538" y="2525313"/>
            <a:ext cx="80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Vector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-499151" y="1899375"/>
            <a:ext cx="3076160" cy="3300527"/>
          </a:xfrm>
          <a:prstGeom prst="arc">
            <a:avLst>
              <a:gd name="adj1" fmla="val 18769689"/>
              <a:gd name="adj2" fmla="val 20510948"/>
            </a:avLst>
          </a:prstGeom>
          <a:ln w="76200" cmpd="tri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2135440" y="5749671"/>
            <a:ext cx="8831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nD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Models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3" name="Arc 32"/>
          <p:cNvSpPr/>
          <p:nvPr/>
        </p:nvSpPr>
        <p:spPr>
          <a:xfrm rot="10800000" flipH="1">
            <a:off x="-227494" y="2943659"/>
            <a:ext cx="3076160" cy="3300527"/>
          </a:xfrm>
          <a:prstGeom prst="arc">
            <a:avLst>
              <a:gd name="adj1" fmla="val 18478484"/>
              <a:gd name="adj2" fmla="val 20050945"/>
            </a:avLst>
          </a:prstGeom>
          <a:ln w="76200" cmpd="tri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Arc 33"/>
          <p:cNvSpPr/>
          <p:nvPr/>
        </p:nvSpPr>
        <p:spPr>
          <a:xfrm rot="5400000">
            <a:off x="5545366" y="2268655"/>
            <a:ext cx="3076160" cy="3300527"/>
          </a:xfrm>
          <a:prstGeom prst="arc">
            <a:avLst>
              <a:gd name="adj1" fmla="val 1385313"/>
              <a:gd name="adj2" fmla="val 3312193"/>
            </a:avLst>
          </a:prstGeom>
          <a:ln w="76200" cmpd="tri">
            <a:solidFill>
              <a:srgbClr val="FF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097860" y="4825521"/>
            <a:ext cx="1390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New </a:t>
            </a:r>
            <a:r>
              <a:rPr lang="fr-FR" dirty="0" err="1" smtClean="0">
                <a:solidFill>
                  <a:srgbClr val="FF0000"/>
                </a:solidFill>
              </a:rPr>
              <a:t>Sensors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6126" y="5377562"/>
            <a:ext cx="892522" cy="89252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1100" y="5318582"/>
            <a:ext cx="755297" cy="57288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9925" y="5581687"/>
            <a:ext cx="1035183" cy="68839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7741052" y="209569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</a:rPr>
              <a:t>Environment</a:t>
            </a: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 flipH="1">
            <a:off x="4767779" y="1226443"/>
            <a:ext cx="3076160" cy="3300527"/>
          </a:xfrm>
          <a:prstGeom prst="arc">
            <a:avLst>
              <a:gd name="adj1" fmla="val 11743302"/>
              <a:gd name="adj2" fmla="val 13286029"/>
            </a:avLst>
          </a:prstGeom>
          <a:ln w="76200" cmpd="tri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3276600" y="2095698"/>
            <a:ext cx="902961" cy="0"/>
          </a:xfrm>
          <a:prstGeom prst="straightConnector1">
            <a:avLst/>
          </a:prstGeom>
          <a:ln w="76200" cmpd="tri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4427971" y="1911032"/>
            <a:ext cx="2819316" cy="369332"/>
          </a:xfrm>
          <a:prstGeom prst="rect">
            <a:avLst/>
          </a:prstGeom>
          <a:solidFill>
            <a:schemeClr val="bg1"/>
          </a:solidFill>
          <a:ln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Spin-off creation : REEDS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6" name="Picture 2" descr="C:\Users\creuze\Desktop\Logo3.png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" r="-4114"/>
          <a:stretch/>
        </p:blipFill>
        <p:spPr bwMode="auto">
          <a:xfrm>
            <a:off x="109763" y="2881685"/>
            <a:ext cx="1296675" cy="452015"/>
          </a:xfrm>
          <a:prstGeom prst="rect">
            <a:avLst/>
          </a:prstGeom>
          <a:noFill/>
        </p:spPr>
      </p:pic>
      <p:grpSp>
        <p:nvGrpSpPr>
          <p:cNvPr id="47" name="Grouper 46"/>
          <p:cNvGrpSpPr/>
          <p:nvPr/>
        </p:nvGrpSpPr>
        <p:grpSpPr>
          <a:xfrm>
            <a:off x="3433764" y="5371260"/>
            <a:ext cx="2467670" cy="1303074"/>
            <a:chOff x="3252262" y="399081"/>
            <a:chExt cx="2467670" cy="1303074"/>
          </a:xfrm>
        </p:grpSpPr>
        <p:sp>
          <p:nvSpPr>
            <p:cNvPr id="48" name="Rectangle 47"/>
            <p:cNvSpPr/>
            <p:nvPr/>
          </p:nvSpPr>
          <p:spPr>
            <a:xfrm>
              <a:off x="3252262" y="399081"/>
              <a:ext cx="2467670" cy="13030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9" name="Image 48"/>
            <p:cNvPicPr>
              <a:picLocks noChangeAspect="1"/>
            </p:cNvPicPr>
            <p:nvPr/>
          </p:nvPicPr>
          <p:blipFill rotWithShape="1"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 b="2452"/>
            <a:stretch/>
          </p:blipFill>
          <p:spPr>
            <a:xfrm>
              <a:off x="5228647" y="452360"/>
              <a:ext cx="491285" cy="551380"/>
            </a:xfrm>
            <a:prstGeom prst="rect">
              <a:avLst/>
            </a:prstGeom>
          </p:spPr>
        </p:pic>
        <p:pic>
          <p:nvPicPr>
            <p:cNvPr id="53" name="Image 5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3315762" y="1100658"/>
              <a:ext cx="1070998" cy="537157"/>
            </a:xfrm>
            <a:prstGeom prst="rect">
              <a:avLst/>
            </a:prstGeom>
          </p:spPr>
        </p:pic>
        <p:pic>
          <p:nvPicPr>
            <p:cNvPr id="54" name="Image 5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20359" y="452360"/>
              <a:ext cx="558998" cy="558998"/>
            </a:xfrm>
            <a:prstGeom prst="rect">
              <a:avLst/>
            </a:prstGeom>
          </p:spPr>
        </p:pic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382289" y="1131276"/>
              <a:ext cx="1248743" cy="436781"/>
            </a:xfrm>
            <a:prstGeom prst="rect">
              <a:avLst/>
            </a:prstGeom>
          </p:spPr>
        </p:pic>
        <p:pic>
          <p:nvPicPr>
            <p:cNvPr id="56" name="Image 55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051463" y="452359"/>
              <a:ext cx="544063" cy="551382"/>
            </a:xfrm>
            <a:prstGeom prst="rect">
              <a:avLst/>
            </a:prstGeom>
          </p:spPr>
        </p:pic>
        <p:pic>
          <p:nvPicPr>
            <p:cNvPr id="57" name="Image 56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311607" y="452359"/>
              <a:ext cx="714345" cy="558999"/>
            </a:xfrm>
            <a:prstGeom prst="rect">
              <a:avLst/>
            </a:prstGeom>
          </p:spPr>
        </p:pic>
      </p:grpSp>
      <p:sp>
        <p:nvSpPr>
          <p:cNvPr id="42" name="ZoneTexte 41"/>
          <p:cNvSpPr txBox="1"/>
          <p:nvPr/>
        </p:nvSpPr>
        <p:spPr>
          <a:xfrm>
            <a:off x="6388588" y="6471326"/>
            <a:ext cx="277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Contact : </a:t>
            </a:r>
            <a:r>
              <a:rPr lang="fr-FR" dirty="0" err="1" smtClean="0"/>
              <a:t>lapierre@lirmm.fr</a:t>
            </a:r>
            <a:endParaRPr lang="fr-FR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93710" y="1242911"/>
            <a:ext cx="803800" cy="886434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877" y="5366397"/>
            <a:ext cx="1161221" cy="724358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38014" y="4547432"/>
            <a:ext cx="1339504" cy="9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9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71</Words>
  <Application>Microsoft Macintosh PowerPoint</Application>
  <PresentationFormat>Présentation à l'écran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LIRMM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Lapierre</dc:creator>
  <cp:lastModifiedBy>Lionel Lapierre</cp:lastModifiedBy>
  <cp:revision>6</cp:revision>
  <cp:lastPrinted>2018-06-20T08:54:30Z</cp:lastPrinted>
  <dcterms:created xsi:type="dcterms:W3CDTF">2018-05-14T14:22:34Z</dcterms:created>
  <dcterms:modified xsi:type="dcterms:W3CDTF">2018-06-20T08:58:59Z</dcterms:modified>
</cp:coreProperties>
</file>