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58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47D5-5204-0E47-83A6-4304605CBD84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F764-E42D-EE4E-873B-413B8F6C46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79588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47D5-5204-0E47-83A6-4304605CBD84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F764-E42D-EE4E-873B-413B8F6C46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5453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47D5-5204-0E47-83A6-4304605CBD84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F764-E42D-EE4E-873B-413B8F6C46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61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47D5-5204-0E47-83A6-4304605CBD84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F764-E42D-EE4E-873B-413B8F6C46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005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47D5-5204-0E47-83A6-4304605CBD84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F764-E42D-EE4E-873B-413B8F6C46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8136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47D5-5204-0E47-83A6-4304605CBD84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F764-E42D-EE4E-873B-413B8F6C46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8671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47D5-5204-0E47-83A6-4304605CBD84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F764-E42D-EE4E-873B-413B8F6C46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1571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47D5-5204-0E47-83A6-4304605CBD84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F764-E42D-EE4E-873B-413B8F6C46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5913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47D5-5204-0E47-83A6-4304605CBD84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F764-E42D-EE4E-873B-413B8F6C46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77093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47D5-5204-0E47-83A6-4304605CBD84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F764-E42D-EE4E-873B-413B8F6C46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036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047D5-5204-0E47-83A6-4304605CBD84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CF764-E42D-EE4E-873B-413B8F6C46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0398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047D5-5204-0E47-83A6-4304605CBD84}" type="datetimeFigureOut">
              <a:rPr lang="fr-FR" smtClean="0"/>
              <a:t>09/04/19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8CF764-E42D-EE4E-873B-413B8F6C469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4720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558575" y="1169075"/>
            <a:ext cx="4590880" cy="458862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078100" y="1688345"/>
            <a:ext cx="1183362" cy="118336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261462" y="1688345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446568" y="1688345"/>
            <a:ext cx="1183362" cy="118336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078100" y="2871707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261462" y="2871707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444824" y="2871707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078100" y="4055069"/>
            <a:ext cx="1183362" cy="118336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261462" y="4055069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444824" y="4055069"/>
            <a:ext cx="1183362" cy="118336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0353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558575" y="1169075"/>
            <a:ext cx="4590880" cy="458862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078100" y="1688345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261462" y="1688345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446568" y="1688345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078100" y="2871707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261462" y="2871707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444824" y="2871707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078100" y="4055069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261462" y="4055069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444824" y="4055069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1264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558575" y="1169075"/>
            <a:ext cx="4590880" cy="458862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078100" y="1688345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261462" y="1688345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446568" y="1688345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078100" y="2871707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261462" y="2871707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444824" y="2871707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078100" y="4055069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261462" y="4055069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444824" y="4055069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1264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558575" y="1169075"/>
            <a:ext cx="4590880" cy="458862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078100" y="1688345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261462" y="1688345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446568" y="1688345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078100" y="2871707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261462" y="2871707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444824" y="2871707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078100" y="4055069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261462" y="4055069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444824" y="4055069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1264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558575" y="1169075"/>
            <a:ext cx="4590880" cy="458862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078100" y="1688345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261462" y="1688345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446568" y="1688345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078100" y="2871707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261462" y="2871707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444824" y="2871707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078100" y="4055069"/>
            <a:ext cx="1183362" cy="118336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261462" y="4055069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444824" y="4055069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1264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558575" y="1169075"/>
            <a:ext cx="4590880" cy="4588626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2078100" y="1688345"/>
            <a:ext cx="1183362" cy="1183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261462" y="1688345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4446568" y="1688345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078100" y="2871707"/>
            <a:ext cx="1183362" cy="1183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3261462" y="2871707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4444824" y="2871707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2078100" y="4055069"/>
            <a:ext cx="1183362" cy="11833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3261462" y="4055069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4444824" y="4055069"/>
            <a:ext cx="1183362" cy="1183362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126459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Macintosh PowerPoint</Application>
  <PresentationFormat>Présentation à l'écran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7" baseType="lpstr"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LIRMM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Lionel Lapierre</dc:creator>
  <cp:lastModifiedBy>Lionel Lapierre</cp:lastModifiedBy>
  <cp:revision>1</cp:revision>
  <dcterms:created xsi:type="dcterms:W3CDTF">2019-04-09T08:51:34Z</dcterms:created>
  <dcterms:modified xsi:type="dcterms:W3CDTF">2019-04-09T09:00:32Z</dcterms:modified>
</cp:coreProperties>
</file>